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55A987-D65B-4E37-9230-33231467EC94}" v="7" dt="2025-12-10T13:26:17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E300C-ACE0-43D3-B365-7CF0E9990023}" type="datetimeFigureOut">
              <a:t>10-12-2025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59D61-768C-4F9B-86D3-2F1B435B5DC8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8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kolom (tekst/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9DC1285-B61F-374D-A1BB-5859893552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29" y="138090"/>
            <a:ext cx="1251731" cy="1252220"/>
          </a:xfrm>
          <a:prstGeom prst="rect">
            <a:avLst/>
          </a:prstGeom>
        </p:spPr>
      </p:pic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88018" y="1653119"/>
            <a:ext cx="9503834" cy="3983567"/>
          </a:xfrm>
        </p:spPr>
        <p:txBody>
          <a:bodyPr/>
          <a:lstStyle>
            <a:lvl1pPr>
              <a:lnSpc>
                <a:spcPts val="2986"/>
              </a:lnSpc>
              <a:defRPr sz="2132">
                <a:solidFill>
                  <a:schemeClr val="tx1"/>
                </a:solidFill>
              </a:defRPr>
            </a:lvl1pPr>
            <a:lvl2pPr marL="198156" indent="-196476">
              <a:lnSpc>
                <a:spcPct val="150000"/>
              </a:lnSpc>
              <a:buClr>
                <a:srgbClr val="2E2C2D"/>
              </a:buClr>
              <a:buFont typeface="Arial" panose="020B0604020202020204" pitchFamily="34" charset="0"/>
              <a:buChar char="•"/>
              <a:defRPr sz="1904">
                <a:solidFill>
                  <a:schemeClr val="tx1"/>
                </a:solidFill>
              </a:defRPr>
            </a:lvl2pPr>
            <a:lvl3pPr marL="384556" indent="-184721">
              <a:lnSpc>
                <a:spcPct val="150000"/>
              </a:lnSpc>
              <a:buClr>
                <a:srgbClr val="2E2C2D"/>
              </a:buClr>
              <a:buFont typeface="Arial" panose="020B0604020202020204" pitchFamily="34" charset="0"/>
              <a:buChar char="•"/>
              <a:defRPr sz="1904">
                <a:solidFill>
                  <a:schemeClr val="tx1"/>
                </a:solidFill>
              </a:defRPr>
            </a:lvl3pPr>
            <a:lvl4pPr marL="582711" indent="-196476">
              <a:lnSpc>
                <a:spcPct val="150000"/>
              </a:lnSpc>
              <a:buClr>
                <a:srgbClr val="2E2C2D"/>
              </a:buClr>
              <a:buFont typeface="Arial" panose="020B0604020202020204" pitchFamily="34" charset="0"/>
              <a:buChar char="•"/>
              <a:defRPr sz="1904">
                <a:solidFill>
                  <a:schemeClr val="tx1"/>
                </a:solidFill>
              </a:defRPr>
            </a:lvl4pPr>
            <a:lvl5pPr marL="769111" indent="-184721">
              <a:lnSpc>
                <a:spcPct val="150000"/>
              </a:lnSpc>
              <a:buClr>
                <a:srgbClr val="2E2C2D"/>
              </a:buClr>
              <a:buFont typeface="Arial" panose="020B0604020202020204" pitchFamily="34" charset="0"/>
              <a:buChar char="•"/>
              <a:defRPr sz="1904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Plaats object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2D58D0D5-68DB-A640-8722-3AE22EB65737}"/>
              </a:ext>
            </a:extLst>
          </p:cNvPr>
          <p:cNvSpPr/>
          <p:nvPr userDrawn="1"/>
        </p:nvSpPr>
        <p:spPr bwMode="auto">
          <a:xfrm>
            <a:off x="0" y="6068485"/>
            <a:ext cx="12192000" cy="790716"/>
          </a:xfrm>
          <a:prstGeom prst="rect">
            <a:avLst/>
          </a:prstGeom>
          <a:solidFill>
            <a:srgbClr val="F187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872" tIns="60936" rIns="121872" bIns="6093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509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266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7C2746C4-7BC1-3D4E-8495-D1DA880245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8001" y="304096"/>
            <a:ext cx="9503850" cy="675923"/>
          </a:xfrm>
        </p:spPr>
        <p:txBody>
          <a:bodyPr anchor="b" anchorCtr="0"/>
          <a:lstStyle>
            <a:lvl1pPr>
              <a:lnSpc>
                <a:spcPts val="2932"/>
              </a:lnSpc>
              <a:defRPr sz="2932" b="0" i="0">
                <a:solidFill>
                  <a:schemeClr val="accent2"/>
                </a:solidFill>
                <a:latin typeface="FagoNo-Medium" pitchFamily="2" charset="77"/>
              </a:defRPr>
            </a:lvl1pPr>
          </a:lstStyle>
          <a:p>
            <a:r>
              <a:rPr lang="nl-NL"/>
              <a:t>Klik om titel in te voeren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9E4E8548-5533-B64B-B02E-7BA3D44A858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204653" y="0"/>
            <a:ext cx="0" cy="8976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A7CABAC4-A15C-2947-BBDA-3E7C471075F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200000" y="6422399"/>
            <a:ext cx="0" cy="4368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ijdelijke aanduiding voor tekst 4">
            <a:extLst>
              <a:ext uri="{FF2B5EF4-FFF2-40B4-BE49-F238E27FC236}">
                <a16:creationId xmlns:a16="http://schemas.microsoft.com/office/drawing/2014/main" id="{EC9DF213-E3E0-8342-AB90-CB352AE85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8018" y="6168002"/>
            <a:ext cx="4272000" cy="603193"/>
          </a:xfrm>
          <a:noFill/>
        </p:spPr>
        <p:txBody>
          <a:bodyPr lIns="0" tIns="0" rIns="0" bIns="0" anchor="ctr" anchorCtr="0">
            <a:noAutofit/>
          </a:bodyPr>
          <a:lstStyle>
            <a:lvl1pPr>
              <a:defRPr sz="1200" b="0" i="0">
                <a:solidFill>
                  <a:schemeClr val="bg1"/>
                </a:solidFill>
                <a:latin typeface="FagoNo-Medium" pitchFamily="2" charset="77"/>
              </a:defRPr>
            </a:lvl1pPr>
          </a:lstStyle>
          <a:p>
            <a:r>
              <a:rPr lang="nl-NL"/>
              <a:t>Klik om voettekst in te voeren</a:t>
            </a:r>
          </a:p>
        </p:txBody>
      </p:sp>
      <p:sp>
        <p:nvSpPr>
          <p:cNvPr id="15" name="Tijdelijke aanduiding voor tekst 4">
            <a:extLst>
              <a:ext uri="{FF2B5EF4-FFF2-40B4-BE49-F238E27FC236}">
                <a16:creationId xmlns:a16="http://schemas.microsoft.com/office/drawing/2014/main" id="{682210DB-6D4A-BC41-B910-145F2F32D6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20418" y="6168002"/>
            <a:ext cx="4272000" cy="603193"/>
          </a:xfrm>
          <a:noFill/>
        </p:spPr>
        <p:txBody>
          <a:bodyPr lIns="0" tIns="0" rIns="0" bIns="0" anchor="ctr" anchorCtr="0">
            <a:noAutofit/>
          </a:bodyPr>
          <a:lstStyle>
            <a:lvl1pPr algn="r">
              <a:defRPr sz="1200" b="0" i="0">
                <a:solidFill>
                  <a:schemeClr val="bg1"/>
                </a:solidFill>
                <a:latin typeface="FagoNo-Medium" pitchFamily="2" charset="77"/>
              </a:defRPr>
            </a:lvl1pPr>
          </a:lstStyle>
          <a:p>
            <a:r>
              <a:rPr lang="nl-NL"/>
              <a:t>Klik om voettekst in te voeren</a:t>
            </a:r>
          </a:p>
        </p:txBody>
      </p:sp>
    </p:spTree>
    <p:extLst>
      <p:ext uri="{BB962C8B-B14F-4D97-AF65-F5344CB8AC3E}">
        <p14:creationId xmlns:p14="http://schemas.microsoft.com/office/powerpoint/2010/main" val="2676218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2" userDrawn="1">
          <p15:clr>
            <a:srgbClr val="FBAE40"/>
          </p15:clr>
        </p15:guide>
        <p15:guide id="3" pos="6924" userDrawn="1">
          <p15:clr>
            <a:srgbClr val="FBAE40"/>
          </p15:clr>
        </p15:guide>
        <p15:guide id="4" pos="938" userDrawn="1">
          <p15:clr>
            <a:srgbClr val="FBAE40"/>
          </p15:clr>
        </p15:guide>
        <p15:guide id="6" orient="horz" pos="617" userDrawn="1">
          <p15:clr>
            <a:srgbClr val="FBAE40"/>
          </p15:clr>
        </p15:guide>
        <p15:guide id="8" orient="horz" pos="1041" userDrawn="1">
          <p15:clr>
            <a:srgbClr val="FBAE40"/>
          </p15:clr>
        </p15:guide>
        <p15:guide id="9" orient="horz" pos="3551" userDrawn="1">
          <p15:clr>
            <a:srgbClr val="FBAE40"/>
          </p15:clr>
        </p15:guide>
        <p15:guide id="10" orient="horz" pos="382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10.12.2025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" name="Afbeelding 10" descr="Afbeelding met tekst, schermopname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1227C8E7-0693-5086-E5A9-058B58178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FagoNo-Medium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Ingie Jansen</dc:creator>
  <cp:lastModifiedBy>Ingie Jansen</cp:lastModifiedBy>
  <cp:revision>4</cp:revision>
  <dcterms:created xsi:type="dcterms:W3CDTF">2025-11-17T12:15:12Z</dcterms:created>
  <dcterms:modified xsi:type="dcterms:W3CDTF">2025-12-10T13:27:20Z</dcterms:modified>
</cp:coreProperties>
</file>